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4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5e915a44b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5e915a44b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3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6 -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70" name="Google Shape;1070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825" y="769025"/>
            <a:ext cx="2237050" cy="380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130"/>
          <p:cNvSpPr txBox="1"/>
          <p:nvPr/>
        </p:nvSpPr>
        <p:spPr>
          <a:xfrm>
            <a:off x="3605500" y="769025"/>
            <a:ext cx="4896900" cy="28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Discuss: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With a partner, look at the project code.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Discuss what happens when the button is clicked.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2" name="Google Shape;1072;p130"/>
          <p:cNvSpPr/>
          <p:nvPr/>
        </p:nvSpPr>
        <p:spPr>
          <a:xfrm>
            <a:off x="1944225" y="1276825"/>
            <a:ext cx="1102800" cy="7545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2023-10-08T17:13:27Z</dcterms:modified>
</cp:coreProperties>
</file>