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4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75e915a44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75e915a44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3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8" name="Google Shape;1078;p131"/>
          <p:cNvSpPr txBox="1"/>
          <p:nvPr/>
        </p:nvSpPr>
        <p:spPr>
          <a:xfrm>
            <a:off x="5114475" y="769025"/>
            <a:ext cx="33879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Open the functions drawer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Look at each of the StateLibrary functions. Mouseover for the documentation.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Discuss with a partner how you think these functions work.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9" name="Google Shape;1079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50" y="1447312"/>
            <a:ext cx="4719474" cy="2248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2023-10-08T17:13:28Z</dcterms:modified>
</cp:coreProperties>
</file>