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5e915a44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5e915a44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132"/>
          <p:cNvSpPr txBox="1"/>
          <p:nvPr/>
        </p:nvSpPr>
        <p:spPr>
          <a:xfrm>
            <a:off x="3402425" y="565900"/>
            <a:ext cx="54264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Click "Manage Libraries"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Click "view code" for the State Library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your partner, read through the library and discuss how the functions work. Were you accurate in your predictions?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6" name="Google Shape;1086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5" y="805800"/>
            <a:ext cx="2483975" cy="1047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7" name="Google Shape;1087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24" y="2382253"/>
            <a:ext cx="3371649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8" name="Google Shape;1088;p132"/>
          <p:cNvSpPr/>
          <p:nvPr/>
        </p:nvSpPr>
        <p:spPr>
          <a:xfrm>
            <a:off x="2611625" y="2642800"/>
            <a:ext cx="747300" cy="51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32"/>
          <p:cNvSpPr/>
          <p:nvPr/>
        </p:nvSpPr>
        <p:spPr>
          <a:xfrm>
            <a:off x="1785450" y="1282600"/>
            <a:ext cx="1001100" cy="286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2023-10-08T17:13:29Z</dcterms:modified>
</cp:coreProperties>
</file>