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4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75e915a44b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75e915a44b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5" name="Google Shape;1095;p133"/>
          <p:cNvSpPr txBox="1"/>
          <p:nvPr/>
        </p:nvSpPr>
        <p:spPr>
          <a:xfrm>
            <a:off x="652925" y="761725"/>
            <a:ext cx="7523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benefits of hiding all of the code for filtering the dataset in a library?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information does the user need to know in order to use the library functions?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2023-10-08T17:13:30Z</dcterms:modified>
</cp:coreProperties>
</file>