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44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75e915a44b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75e915a44b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3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6 -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1" name="Google Shape;1101;p134"/>
          <p:cNvSpPr txBox="1"/>
          <p:nvPr/>
        </p:nvSpPr>
        <p:spPr>
          <a:xfrm>
            <a:off x="3605500" y="769025"/>
            <a:ext cx="4896900" cy="22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Navigate to Level 2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Run the app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Try several different inputs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02" name="Google Shape;1102;p134"/>
          <p:cNvPicPr preferRelativeResize="0"/>
          <p:nvPr/>
        </p:nvPicPr>
        <p:blipFill rotWithShape="1">
          <a:blip r:embed="rId4">
            <a:alphaModFix/>
          </a:blip>
          <a:srcRect t="855" b="855"/>
          <a:stretch/>
        </p:blipFill>
        <p:spPr>
          <a:xfrm>
            <a:off x="602200" y="493300"/>
            <a:ext cx="2477175" cy="415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103;p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8975" y="3470600"/>
            <a:ext cx="3609900" cy="476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2023-10-08T17:13:31Z</dcterms:modified>
</cp:coreProperties>
</file>