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5e915a44b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5e915a44b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9" name="Google Shape;1109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25" y="1401500"/>
            <a:ext cx="4251125" cy="234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0" name="Google Shape;1110;p135"/>
          <p:cNvSpPr txBox="1"/>
          <p:nvPr/>
        </p:nvSpPr>
        <p:spPr>
          <a:xfrm>
            <a:off x="5114475" y="769025"/>
            <a:ext cx="33879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Open the functions drawer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at each of the StringsLibrary functions. Mouseover for the documentation.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with a partner how you think these functions work.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2023-10-08T17:13:32Z</dcterms:modified>
</cp:coreProperties>
</file>