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6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5e915a44b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5e915a44b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6" name="Google Shape;1116;p136"/>
          <p:cNvSpPr txBox="1"/>
          <p:nvPr/>
        </p:nvSpPr>
        <p:spPr>
          <a:xfrm>
            <a:off x="885050" y="769025"/>
            <a:ext cx="76173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Test the functions: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Re-read the documentation for each library function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Add a </a:t>
            </a:r>
            <a:r>
              <a:rPr lang="en" sz="18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statement to the end of the program and call a function. Put in a reasonable argument in the space for the parameter.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For example: </a:t>
            </a:r>
            <a:r>
              <a:rPr lang="en" sz="18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console.log(StringsLibrary.firstLetter("pizza"));</a:t>
            </a:r>
            <a:endParaRPr sz="1800">
              <a:solidFill>
                <a:srgbClr val="7665A0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Hit run to see the output.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add </a:t>
            </a:r>
            <a:r>
              <a:rPr lang="en" sz="18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statements to test the rest of the functions. Is the output what you would expect? Try several different inputs.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2023-10-08T17:13:33Z</dcterms:modified>
</cp:coreProperties>
</file>