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4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6c00aee403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6c00aee403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3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22" name="Google Shape;1122;p137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23" name="Google Shape;1123;p137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7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7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" name="Google Shape;1126;p137"/>
          <p:cNvSpPr txBox="1"/>
          <p:nvPr/>
        </p:nvSpPr>
        <p:spPr>
          <a:xfrm>
            <a:off x="1053450" y="776225"/>
            <a:ext cx="70371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Why should we test the functions in the library? What does this help us to know?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2023-10-08T17:13:34Z</dcterms:modified>
</cp:coreProperties>
</file>