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348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75e915a44b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75e915a44b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3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6 -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32" name="Google Shape;1132;p138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133" name="Google Shape;1133;p138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38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38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6" name="Google Shape;1136;p138"/>
          <p:cNvSpPr txBox="1"/>
          <p:nvPr/>
        </p:nvSpPr>
        <p:spPr>
          <a:xfrm>
            <a:off x="1053450" y="776225"/>
            <a:ext cx="70371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back to the States App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Add </a:t>
            </a:r>
            <a:r>
              <a:rPr lang="en" sz="2400">
                <a:solidFill>
                  <a:srgbClr val="7665A0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statements for each of the functions and test them out. Is the output as expected?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2023-10-08T17:13:35Z</dcterms:modified>
</cp:coreProperties>
</file>