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4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75e915a44b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75e915a44b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42" name="Google Shape;1142;p13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43" name="Google Shape;1143;p13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139"/>
          <p:cNvSpPr txBox="1"/>
          <p:nvPr/>
        </p:nvSpPr>
        <p:spPr>
          <a:xfrm>
            <a:off x="471550" y="776225"/>
            <a:ext cx="84372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makes a good library function? How can you make sure that the end users of your library have what they need in order to use your functions?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2023-10-08T17:13:36Z</dcterms:modified>
</cp:coreProperties>
</file>