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5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75e915a44b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75e915a44b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4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52" name="Google Shape;1152;p14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53" name="Google Shape;1153;p14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140"/>
          <p:cNvSpPr txBox="1"/>
          <p:nvPr/>
        </p:nvSpPr>
        <p:spPr>
          <a:xfrm>
            <a:off x="195875" y="496950"/>
            <a:ext cx="84372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Let's quickly review </a:t>
            </a:r>
            <a:r>
              <a:rPr lang="en" sz="18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Algorithms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Up to this point, most of the algorithms you've used you created yourself, or you modified existing code.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 at the functions in Levels 1 &amp; 2 that call the library functions.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Notice here how we can build new functions by combining the existing library functions - essentially we are creating new algorithms by using existing algorithms (library functions).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2023-10-08T17:13:37Z</dcterms:modified>
</cp:coreProperties>
</file>