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4"/>
  </p:notesMasterIdLst>
  <p:sldIdLst>
    <p:sldId id="351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6f26142094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6f26142094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14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6 -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162" name="Google Shape;1162;p141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163" name="Google Shape;1163;p141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41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41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6" name="Google Shape;1166;p141"/>
          <p:cNvSpPr txBox="1"/>
          <p:nvPr/>
        </p:nvSpPr>
        <p:spPr>
          <a:xfrm>
            <a:off x="195875" y="496950"/>
            <a:ext cx="84372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are the benefits of using existing algorithms instead of brand new algorithms?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Examples of existing algorithms you may have seen: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the maximum or minimum of 2 or more numbers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the sum or average of 2 or more numbers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an algorithm that determines if an integer can be evenly divided by another integer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a robot's path through a maze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69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2023-10-08T17:13:37Z</dcterms:modified>
</cp:coreProperties>
</file>