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4"/>
  </p:notesMasterIdLst>
  <p:sldIdLst>
    <p:sldId id="35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75e915a44b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75e915a44b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4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72" name="Google Shape;1172;p14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73" name="Google Shape;1173;p14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6" name="Google Shape;1176;p142"/>
          <p:cNvSpPr txBox="1"/>
          <p:nvPr/>
        </p:nvSpPr>
        <p:spPr>
          <a:xfrm>
            <a:off x="195875" y="496950"/>
            <a:ext cx="84372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Let's quickly review </a:t>
            </a: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Procedural Abstraction</a:t>
            </a: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Procedural Abstraction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provides a name for a process and allows the procedure (function) to be used only knowing what it does, and not necessarily how it does it.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This is how our libraries work!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There's a term for using libraries or other forms of organization in a program: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Modularity -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subdivision of a computer program into separate subprograms.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2023-10-08T17:13:38Z</dcterms:modified>
</cp:coreProperties>
</file>