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5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75e915a44b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75e915a44b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82" name="Google Shape;1182;p14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83" name="Google Shape;1183;p14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43"/>
          <p:cNvSpPr txBox="1"/>
          <p:nvPr/>
        </p:nvSpPr>
        <p:spPr>
          <a:xfrm>
            <a:off x="166850" y="413500"/>
            <a:ext cx="8756400" cy="45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Takeaways: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DBC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rgbClr val="00ADBC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library:</a:t>
            </a:r>
            <a:endParaRPr sz="1800" b="1">
              <a:solidFill>
                <a:srgbClr val="00ADB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Build functions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Add documentation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Share as a Library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DBC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rgbClr val="00ADBC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library:</a:t>
            </a:r>
            <a:endParaRPr sz="1800" b="1">
              <a:solidFill>
                <a:srgbClr val="00ADB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Click "Manage Libraries"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Either choose a classmate's library, or paste in a library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Call the functions by writing the library name, a dot, the name of the function, and including any arguments for the parameters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DBC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rgbClr val="00ADBC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a library:</a:t>
            </a:r>
            <a:endParaRPr sz="1800" b="1">
              <a:solidFill>
                <a:srgbClr val="00ADB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console.log as the end user to test functions in a library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Check that the output is what you would expect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Read the library code if something does not work correctly, and contact the library owner if something needs to be changed.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7" name="Google Shape;1187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700" y="758475"/>
            <a:ext cx="3293500" cy="1813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2023-10-08T17:13:40Z</dcterms:modified>
</cp:coreProperties>
</file>