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6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cb30f556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cb30f556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55"/>
          <p:cNvSpPr txBox="1"/>
          <p:nvPr/>
        </p:nvSpPr>
        <p:spPr>
          <a:xfrm>
            <a:off x="4572000" y="720325"/>
            <a:ext cx="42909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55"/>
          <p:cNvSpPr txBox="1"/>
          <p:nvPr/>
        </p:nvSpPr>
        <p:spPr>
          <a:xfrm>
            <a:off x="4299850" y="1428500"/>
            <a:ext cx="4808700" cy="3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 Written Response for the Create PT. Read it to yourself first. Then with your partner spend a few minutes reviewing it.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 ready to share out the following answers: 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Did anything surprise you in looking at this sample?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this scored well based on what you know about the scoring guidelines?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3" name="Google Shape;23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75" y="489175"/>
            <a:ext cx="3452604" cy="4486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2023-10-08T17:20:21Z</dcterms:modified>
</cp:coreProperties>
</file>