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4"/>
  </p:notesMasterIdLst>
  <p:sldIdLst>
    <p:sldId id="26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cb30f556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cb30f556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4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8 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9" name="Google Shape;239;p56"/>
          <p:cNvSpPr txBox="1"/>
          <p:nvPr/>
        </p:nvSpPr>
        <p:spPr>
          <a:xfrm>
            <a:off x="4572000" y="720325"/>
            <a:ext cx="42909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Distribute:</a:t>
            </a:r>
            <a:endParaRPr sz="3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56"/>
          <p:cNvSpPr txBox="1"/>
          <p:nvPr/>
        </p:nvSpPr>
        <p:spPr>
          <a:xfrm>
            <a:off x="4652550" y="1715325"/>
            <a:ext cx="43299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PT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Annotated Sample 1</a:t>
            </a:r>
            <a:endParaRPr/>
          </a:p>
        </p:txBody>
      </p:sp>
      <p:pic>
        <p:nvPicPr>
          <p:cNvPr id="241" name="Google Shape;24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250" y="1351375"/>
            <a:ext cx="4347750" cy="244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2023-10-08T17:20:22Z</dcterms:modified>
</cp:coreProperties>
</file>