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7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cb30f556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cb30f556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00" y="426975"/>
            <a:ext cx="1920500" cy="262883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61"/>
          <p:cNvSpPr txBox="1"/>
          <p:nvPr/>
        </p:nvSpPr>
        <p:spPr>
          <a:xfrm>
            <a:off x="4572000" y="426975"/>
            <a:ext cx="4290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61"/>
          <p:cNvSpPr txBox="1"/>
          <p:nvPr/>
        </p:nvSpPr>
        <p:spPr>
          <a:xfrm>
            <a:off x="3990275" y="986600"/>
            <a:ext cx="5074200" cy="4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your partner, look at these samples - you can pick which to look at first. As you review this task with a partner ask yourself: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an how specifically did this fall short?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Was there one major problem that caused ripple effects through the scoring?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 were there several smaller issues?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Try to point out specific aspects of the Scoring Guidelines or Submission Requirements.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3" name="Google Shape;28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450" y="426975"/>
            <a:ext cx="1671824" cy="101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4" name="Google Shape;28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8449" y="3368777"/>
            <a:ext cx="1671825" cy="90194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5" name="Google Shape;28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600" y="3368768"/>
            <a:ext cx="1920500" cy="157755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2023-10-08T17:20:25Z</dcterms:modified>
</cp:coreProperties>
</file>