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7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cb30f556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cb30f556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" name="Google Shape;291;p62"/>
          <p:cNvSpPr txBox="1"/>
          <p:nvPr/>
        </p:nvSpPr>
        <p:spPr>
          <a:xfrm>
            <a:off x="2426550" y="461175"/>
            <a:ext cx="42909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62"/>
          <p:cNvSpPr txBox="1"/>
          <p:nvPr/>
        </p:nvSpPr>
        <p:spPr>
          <a:xfrm>
            <a:off x="465475" y="1410475"/>
            <a:ext cx="8213100" cy="3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Go back to Create PT Annotated Sample 2. With a partner, discuss how you could rewrite response 3b in order to earn the point. 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2023-10-08T17:20:25Z</dcterms:modified>
</cp:coreProperties>
</file>