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7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cb30f55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cb30f55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_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5">
  <p:cSld name="TITLE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6">
  <p:cSld name="TITLE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7">
  <p:cSld name="TITLE_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1 -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64"/>
          <p:cNvSpPr txBox="1"/>
          <p:nvPr/>
        </p:nvSpPr>
        <p:spPr>
          <a:xfrm>
            <a:off x="225925" y="551975"/>
            <a:ext cx="886350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Based on the examples that you saw today write down on separate post-its: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number one piece of advice you have for the Create PT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One "gotcha" to look out for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One question you'd still like answered about the Create PT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64"/>
          <p:cNvSpPr/>
          <p:nvPr/>
        </p:nvSpPr>
        <p:spPr>
          <a:xfrm rot="-780430">
            <a:off x="3552304" y="3980885"/>
            <a:ext cx="615800" cy="615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4"/>
          <p:cNvSpPr/>
          <p:nvPr/>
        </p:nvSpPr>
        <p:spPr>
          <a:xfrm>
            <a:off x="3937404" y="4049285"/>
            <a:ext cx="615900" cy="6159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4"/>
          <p:cNvSpPr/>
          <p:nvPr/>
        </p:nvSpPr>
        <p:spPr>
          <a:xfrm rot="1070614">
            <a:off x="4425147" y="3861353"/>
            <a:ext cx="615823" cy="615823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4"/>
          <p:cNvSpPr/>
          <p:nvPr/>
        </p:nvSpPr>
        <p:spPr>
          <a:xfrm rot="-780430">
            <a:off x="4735004" y="4110685"/>
            <a:ext cx="615800" cy="6158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2023-10-08T17:20:26Z</dcterms:modified>
</cp:coreProperties>
</file>