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7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cb30f55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cb30f55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7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Based on our review of the Create PT yesterday...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are the main things you have to do for the Create PT?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should you do first?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6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2 -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2023-10-08T17:20:28Z</dcterms:modified>
</cp:coreProperties>
</file>