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279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cb30f556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7cb30f556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0" name="Google Shape;170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8 Lesson 2 -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1" name="Google Shape;331;p69"/>
          <p:cNvSpPr txBox="1"/>
          <p:nvPr/>
        </p:nvSpPr>
        <p:spPr>
          <a:xfrm>
            <a:off x="523500" y="379600"/>
            <a:ext cx="52065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What you'll need: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PT Survival Guide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●"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(Optional)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○"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Task Directions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Char char="○"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Scoring Guidelines 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2" name="Google Shape;332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9075" y="1470850"/>
            <a:ext cx="2443350" cy="31583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33" name="Google Shape;333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5649" y="2392275"/>
            <a:ext cx="1605262" cy="108145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34" name="Google Shape;334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791382">
            <a:off x="6050220" y="2967309"/>
            <a:ext cx="1634658" cy="163875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2023-10-08T17:20:30Z</dcterms:modified>
</cp:coreProperties>
</file>