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cbdaa30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cbdaa30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70"/>
          <p:cNvSpPr txBox="1"/>
          <p:nvPr/>
        </p:nvSpPr>
        <p:spPr>
          <a:xfrm>
            <a:off x="494850" y="562100"/>
            <a:ext cx="81543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 Overview (page 1) - 5 mins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this page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Any high level questions?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2023-10-08T17:20:30Z</dcterms:modified>
</cp:coreProperties>
</file>