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cbdaa300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cbdaa300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71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Required of My Program? (page 2) - 5 mins</a:t>
            </a: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this page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Any questions on the 4 takeaways?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2023-10-08T17:20:31Z</dcterms:modified>
</cp:coreProperties>
</file>