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cbdaa30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cbdaa30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72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Requirement Activity 1 - </a:t>
            </a:r>
            <a:b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Does It Count? (pages 3 - 4) - 15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scoring guidelines on page 3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Decide if the functions on page 4 should be awarded each point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discuss your reasons 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2023-10-08T17:20:31Z</dcterms:modified>
</cp:coreProperties>
</file>