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cbdaa30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cbdaa30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73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Requirement Activity 2 - </a:t>
            </a:r>
            <a:b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Two Function Calls (pages 5) - 10 mins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response 3d by coming up with 2 different calls to each function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ready to talk through what you learned from this activity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2023-10-08T17:20:32Z</dcterms:modified>
</cp:coreProperties>
</file>