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1" r:id="rId2"/>
  </p:sldMasterIdLst>
  <p:notesMasterIdLst>
    <p:notesMasterId r:id="rId4"/>
  </p:notesMasterIdLst>
  <p:sldIdLst>
    <p:sldId id="285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f73127c23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f73127c23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3">
  <p:cSld name="TITLE_3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2" name="Google Shape;102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4">
  <p:cSld name="TITLE_4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6" name="Google Shape;106;p2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5">
  <p:cSld name="TITLE_5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1" name="Google Shape;11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6">
  <p:cSld name="TITLE_6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4" name="Google Shape;114;p3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5" name="Google Shape;11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7">
  <p:cSld name="TITLE_7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8" name="Google Shape;118;p3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9" name="Google Shape;119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8">
  <p:cSld name="TITLE_8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2" name="Google Shape;122;p3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3" name="Google Shape;12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7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8 Lesson 2 - Wrap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8" name="Google Shape;368;p75"/>
          <p:cNvSpPr txBox="1"/>
          <p:nvPr/>
        </p:nvSpPr>
        <p:spPr>
          <a:xfrm>
            <a:off x="225925" y="551975"/>
            <a:ext cx="8863500" cy="42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Today was focused on understanding the requirements for the function you write about in response 3c.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aspects of writing functions for the Create PT do you feel clicked today? 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do you still have questions about?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2023-10-08T17:20:33Z</dcterms:modified>
</cp:coreProperties>
</file>