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8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73127c2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73127c2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8"/>
          <p:cNvSpPr txBox="1"/>
          <p:nvPr/>
        </p:nvSpPr>
        <p:spPr>
          <a:xfrm>
            <a:off x="233050" y="1842500"/>
            <a:ext cx="4048500" cy="30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 Identify the: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Proxima Nova"/>
              <a:buChar char="-"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Parameter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Proxima Nova"/>
              <a:buChar char="-"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If-statement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Proxima Nova"/>
              <a:buChar char="-"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Loop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In this function → 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78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Warm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4" name="Google Shape;38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225" y="860900"/>
            <a:ext cx="6753550" cy="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8"/>
          <p:cNvSpPr txBox="1"/>
          <p:nvPr/>
        </p:nvSpPr>
        <p:spPr>
          <a:xfrm>
            <a:off x="4482000" y="1842500"/>
            <a:ext cx="4490700" cy="2986200"/>
          </a:xfrm>
          <a:prstGeom prst="rect">
            <a:avLst/>
          </a:prstGeom>
          <a:noFill/>
          <a:ln w="9525" cap="flat" cmpd="sng">
            <a:solidFill>
              <a:srgbClr val="5D6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// This function finds the minimum value in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// a list and returns it.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01 function findMin(list){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02   var min = list[0];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03   for(var i = 0; i &lt; list.length; i++){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04     if(list[i] &lt; min){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05       min = list[i];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06     }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07   }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08   return min;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6770"/>
                </a:solidFill>
                <a:latin typeface="Consolas"/>
                <a:ea typeface="Consolas"/>
                <a:cs typeface="Consolas"/>
                <a:sym typeface="Consolas"/>
              </a:rPr>
              <a:t>09 }</a:t>
            </a:r>
            <a:endParaRPr>
              <a:solidFill>
                <a:srgbClr val="5D67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8"/>
          <p:cNvSpPr txBox="1"/>
          <p:nvPr/>
        </p:nvSpPr>
        <p:spPr>
          <a:xfrm>
            <a:off x="2091025" y="404350"/>
            <a:ext cx="508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Proxima Nova"/>
                <a:ea typeface="Proxima Nova"/>
                <a:cs typeface="Proxima Nova"/>
                <a:sym typeface="Proxima Nova"/>
              </a:rPr>
              <a:t>From page 2 of your Create PT Survival Guide</a:t>
            </a:r>
            <a:endParaRPr sz="17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2023-10-08T17:20:35Z</dcterms:modified>
</cp:coreProperties>
</file>