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73127c23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73127c23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79"/>
          <p:cNvSpPr txBox="1"/>
          <p:nvPr/>
        </p:nvSpPr>
        <p:spPr>
          <a:xfrm>
            <a:off x="523500" y="379600"/>
            <a:ext cx="52065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What you'll need: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PT Survival Guide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(Optional)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 Directions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Scoring Guidelines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3" name="Google Shape;39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075" y="1470850"/>
            <a:ext cx="2443350" cy="31583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4" name="Google Shape;394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649" y="2392275"/>
            <a:ext cx="1605262" cy="108145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5" name="Google Shape;395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91382">
            <a:off x="6050220" y="2967309"/>
            <a:ext cx="1634658" cy="16387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2023-10-08T17:20:36Z</dcterms:modified>
</cp:coreProperties>
</file>