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cbdaa30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cbdaa300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80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Narrow It Down (page 6) - 5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section called "Narrow It Down"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questions about what it means to narrow down a project?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2023-10-08T17:20:36Z</dcterms:modified>
</cp:coreProperties>
</file>