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cbdaa300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cbdaa300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81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Narrowing It Down (page 6-7) - 10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and a partner should pick one example project and brainstorm ways that student could narrow down their idea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prepared to share your responses with the class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2023-10-08T17:20:37Z</dcterms:modified>
</cp:coreProperties>
</file>