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9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cbdaa30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cbdaa30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3" name="Google Shape;413;p82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Choosing a Project Idea (page 8) - 5 mins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this page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Any questions about how to choose a project idea?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2023-10-08T17:20:38Z</dcterms:modified>
</cp:coreProperties>
</file>