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9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cbdaa300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cbdaa300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9" name="Google Shape;419;p83"/>
          <p:cNvSpPr txBox="1"/>
          <p:nvPr/>
        </p:nvSpPr>
        <p:spPr>
          <a:xfrm>
            <a:off x="494850" y="562100"/>
            <a:ext cx="81543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Brainstorm Ideas (page 8) - 10 mins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Spend 5 minutes brainstorming two project ideas you could do for the Create PT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Spend 5 minutes discussing your ideas with a partner and getting feedback.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2023-10-08T17:20:38Z</dcterms:modified>
</cp:coreProperties>
</file>