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5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f673e5a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f673e5a2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9"/>
          <p:cNvSpPr txBox="1"/>
          <p:nvPr/>
        </p:nvSpPr>
        <p:spPr>
          <a:xfrm>
            <a:off x="4572000" y="720325"/>
            <a:ext cx="42909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Distribute:</a:t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p49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1 - Warm Up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2" name="Google Shape;19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75" y="906250"/>
            <a:ext cx="2684325" cy="1902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3" name="Google Shape;19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30923">
            <a:off x="1489600" y="1922124"/>
            <a:ext cx="2741050" cy="2873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4" name="Google Shape;194;p49"/>
          <p:cNvSpPr txBox="1"/>
          <p:nvPr/>
        </p:nvSpPr>
        <p:spPr>
          <a:xfrm>
            <a:off x="4652550" y="1715325"/>
            <a:ext cx="43299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Scoring Guidelines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Task Instructions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2023-10-08T17:20:17Z</dcterms:modified>
</cp:coreProperties>
</file>