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9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cb30f556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cb30f556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9" name="Google Shape;429;p85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PT Written Response Organizer </a:t>
            </a:r>
            <a:b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(page 9) - 5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this organizer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should use the organizer throughout this project to make sure you have all the components you need.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2023-10-08T17:20:40Z</dcterms:modified>
</cp:coreProperties>
</file>