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9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cbdaa300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cbdaa300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6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PT Completion Timeline </a:t>
            </a:r>
            <a:b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(page 10) - 5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this calendar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notice about how the schedule recommends you spend your time?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2023-10-08T17:20:40Z</dcterms:modified>
</cp:coreProperties>
</file>