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9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cb30f556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cb30f556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9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Read page 12-13: Preparing for the Performance Task.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This is a general checklist of things you should do to prepare for the AP Performance Task. Let's see how we did. With a partner - one person reading from the top down, the other reading from the bottom up - check off things we've done to prepare so far. Identify anything we haven't' done.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Discuss together before discussing as a class.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0" name="Google Shape;450;p8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4 -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1" name="Google Shape;451;p89"/>
          <p:cNvSpPr/>
          <p:nvPr/>
        </p:nvSpPr>
        <p:spPr>
          <a:xfrm>
            <a:off x="3754275" y="70000"/>
            <a:ext cx="521400" cy="5214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Ready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452" name="Google Shape;452;p89"/>
          <p:cNvSpPr/>
          <p:nvPr/>
        </p:nvSpPr>
        <p:spPr>
          <a:xfrm>
            <a:off x="4311300" y="70000"/>
            <a:ext cx="521400" cy="521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Set</a:t>
            </a:r>
            <a:endParaRPr/>
          </a:p>
        </p:txBody>
      </p:sp>
      <p:sp>
        <p:nvSpPr>
          <p:cNvPr id="453" name="Google Shape;453;p89"/>
          <p:cNvSpPr/>
          <p:nvPr/>
        </p:nvSpPr>
        <p:spPr>
          <a:xfrm>
            <a:off x="4868325" y="70000"/>
            <a:ext cx="521400" cy="521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2023-10-08T17:20:42Z</dcterms:modified>
</cp:coreProperties>
</file>