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cb30f556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cb30f556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0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Read page 11: AP Computer Science Principles Policy on Plagiarism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With a partner carefully read this section.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Discuss together before discussing as a class.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9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4 -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0" name="Google Shape;460;p90"/>
          <p:cNvSpPr/>
          <p:nvPr/>
        </p:nvSpPr>
        <p:spPr>
          <a:xfrm>
            <a:off x="3754275" y="70000"/>
            <a:ext cx="521400" cy="5214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Ready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461" name="Google Shape;461;p90"/>
          <p:cNvSpPr/>
          <p:nvPr/>
        </p:nvSpPr>
        <p:spPr>
          <a:xfrm>
            <a:off x="4311300" y="70000"/>
            <a:ext cx="521400" cy="521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Set</a:t>
            </a:r>
            <a:endParaRPr/>
          </a:p>
        </p:txBody>
      </p:sp>
      <p:sp>
        <p:nvSpPr>
          <p:cNvPr id="462" name="Google Shape;462;p90"/>
          <p:cNvSpPr/>
          <p:nvPr/>
        </p:nvSpPr>
        <p:spPr>
          <a:xfrm>
            <a:off x="4868325" y="70000"/>
            <a:ext cx="521400" cy="521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2023-10-08T17:20:43Z</dcterms:modified>
</cp:coreProperties>
</file>