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01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7cb30f5568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7cb30f5568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://name-of-site.com/path/to/image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91"/>
          <p:cNvSpPr txBox="1"/>
          <p:nvPr/>
        </p:nvSpPr>
        <p:spPr>
          <a:xfrm>
            <a:off x="523500" y="684400"/>
            <a:ext cx="8097000" cy="20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Examples: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If you use a library that someone else created, you need to include a comment citing this source as code you yourself did not write.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If using images, media, or other copyrighted material found on the web, you should cite those sources in comments in your program code - usually at the top. Something like:</a:t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8" name="Google Shape;468;p91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8 Lesson 4 -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9" name="Google Shape;469;p91"/>
          <p:cNvSpPr txBox="1"/>
          <p:nvPr/>
        </p:nvSpPr>
        <p:spPr>
          <a:xfrm>
            <a:off x="560700" y="3103100"/>
            <a:ext cx="8022600" cy="1042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The images used in this app came from: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[1] bird image - </a:t>
            </a:r>
            <a:r>
              <a:rPr lang="en" sz="1800"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/>
              </a:rPr>
              <a:t>http://name-of-site.com/path/to/image.jpg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[2] flower image - http://site.com/path/to/flower.jpg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0" name="Google Shape;470;p91"/>
          <p:cNvSpPr/>
          <p:nvPr/>
        </p:nvSpPr>
        <p:spPr>
          <a:xfrm>
            <a:off x="3754275" y="70000"/>
            <a:ext cx="521400" cy="521400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Ready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471" name="Google Shape;471;p91"/>
          <p:cNvSpPr/>
          <p:nvPr/>
        </p:nvSpPr>
        <p:spPr>
          <a:xfrm>
            <a:off x="4311300" y="70000"/>
            <a:ext cx="521400" cy="5214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Set</a:t>
            </a:r>
            <a:endParaRPr/>
          </a:p>
        </p:txBody>
      </p:sp>
      <p:sp>
        <p:nvSpPr>
          <p:cNvPr id="472" name="Google Shape;472;p91"/>
          <p:cNvSpPr/>
          <p:nvPr/>
        </p:nvSpPr>
        <p:spPr>
          <a:xfrm>
            <a:off x="4868325" y="70000"/>
            <a:ext cx="521400" cy="5214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Go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2023-10-08T17:20:43Z</dcterms:modified>
</cp:coreProperties>
</file>