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0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cb30f556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cb30f556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92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Read page 14-15: Completing the Create Performance Task.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This is a list of final Do's and Don'ts for the Create PT. With your partner, read the 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You must, You may not,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You may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sections of this page. Then with your partner summarize: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kinds of things can your teacher help you with?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8" name="Google Shape;478;p92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4 -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9" name="Google Shape;479;p92"/>
          <p:cNvSpPr/>
          <p:nvPr/>
        </p:nvSpPr>
        <p:spPr>
          <a:xfrm>
            <a:off x="3754275" y="70000"/>
            <a:ext cx="521400" cy="521400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Ready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480" name="Google Shape;480;p92"/>
          <p:cNvSpPr/>
          <p:nvPr/>
        </p:nvSpPr>
        <p:spPr>
          <a:xfrm>
            <a:off x="4311300" y="70000"/>
            <a:ext cx="521400" cy="5214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Set</a:t>
            </a:r>
            <a:endParaRPr/>
          </a:p>
        </p:txBody>
      </p:sp>
      <p:sp>
        <p:nvSpPr>
          <p:cNvPr id="481" name="Google Shape;481;p92"/>
          <p:cNvSpPr/>
          <p:nvPr/>
        </p:nvSpPr>
        <p:spPr>
          <a:xfrm>
            <a:off x="4868325" y="70000"/>
            <a:ext cx="521400" cy="5214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Go!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2023-10-08T17:20:44Z</dcterms:modified>
</cp:coreProperties>
</file>