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cb30f5568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cb30f5568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3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Take out your Create PT timeline that we developed and review.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Ask any remaining questions.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Review the overall timeline for the task.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The official PT time is about to start!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93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4 -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93"/>
          <p:cNvSpPr/>
          <p:nvPr/>
        </p:nvSpPr>
        <p:spPr>
          <a:xfrm>
            <a:off x="3754275" y="70000"/>
            <a:ext cx="521400" cy="5214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Ready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489" name="Google Shape;489;p93"/>
          <p:cNvSpPr/>
          <p:nvPr/>
        </p:nvSpPr>
        <p:spPr>
          <a:xfrm>
            <a:off x="4311300" y="70000"/>
            <a:ext cx="521400" cy="5214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Set</a:t>
            </a:r>
            <a:endParaRPr/>
          </a:p>
        </p:txBody>
      </p:sp>
      <p:sp>
        <p:nvSpPr>
          <p:cNvPr id="490" name="Google Shape;490;p93"/>
          <p:cNvSpPr/>
          <p:nvPr/>
        </p:nvSpPr>
        <p:spPr>
          <a:xfrm>
            <a:off x="4868325" y="70000"/>
            <a:ext cx="521400" cy="5214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2023-10-08T17:20:45Z</dcterms:modified>
</cp:coreProperties>
</file>