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6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b30f55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b30f55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0"/>
          <p:cNvSpPr txBox="1"/>
          <p:nvPr/>
        </p:nvSpPr>
        <p:spPr>
          <a:xfrm>
            <a:off x="538950" y="720325"/>
            <a:ext cx="8323800" cy="3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Read and then discuss with a partner the Scoring Guidelines and Task Instructions. For the Scoring Guidelines, you can focus on only the first 2 columns for now: "Reporting Category" and "Scoring Criteria". We'll dive into the decision rules later. Just get familiar with these documents.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After reading discuss with a partner: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will you </a:t>
            </a:r>
            <a:r>
              <a:rPr lang="en" sz="2400" i="1">
                <a:latin typeface="Proxima Nova"/>
                <a:ea typeface="Proxima Nova"/>
                <a:cs typeface="Proxima Nova"/>
                <a:sym typeface="Proxima Nova"/>
              </a:rPr>
              <a:t>actually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be turning in to the College Board?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you hoping will become more clear after looking at example projects?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5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2023-10-08T17:20:18Z</dcterms:modified>
</cp:coreProperties>
</file>