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cb30f556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cb30f556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5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GO! Complete the Create Performance Task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You can find resources for completing the task on Code Studio.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1" name="Google Shape;501;p95"/>
          <p:cNvSpPr/>
          <p:nvPr/>
        </p:nvSpPr>
        <p:spPr>
          <a:xfrm>
            <a:off x="3754275" y="70000"/>
            <a:ext cx="521400" cy="5214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Ready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502" name="Google Shape;502;p95"/>
          <p:cNvSpPr/>
          <p:nvPr/>
        </p:nvSpPr>
        <p:spPr>
          <a:xfrm>
            <a:off x="4311300" y="70000"/>
            <a:ext cx="521400" cy="521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Set</a:t>
            </a:r>
            <a:endParaRPr/>
          </a:p>
        </p:txBody>
      </p:sp>
      <p:sp>
        <p:nvSpPr>
          <p:cNvPr id="503" name="Google Shape;503;p95"/>
          <p:cNvSpPr/>
          <p:nvPr/>
        </p:nvSpPr>
        <p:spPr>
          <a:xfrm>
            <a:off x="4868325" y="70000"/>
            <a:ext cx="521400" cy="521400"/>
          </a:xfrm>
          <a:prstGeom prst="ellipse">
            <a:avLst/>
          </a:prstGeom>
          <a:solidFill>
            <a:srgbClr val="00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Go!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2023-10-08T17:20:46Z</dcterms:modified>
</cp:coreProperties>
</file>