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6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b30f556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cb30f556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/>
          <p:nvPr/>
        </p:nvSpPr>
        <p:spPr>
          <a:xfrm>
            <a:off x="538950" y="720325"/>
            <a:ext cx="8323800" cy="3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You will need to submit: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Video showing your program's main functionality, including input and output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 PDF of your program code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 PDF Written Response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51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1 -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2023-10-08T17:20:19Z</dcterms:modified>
</cp:coreProperties>
</file>