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6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vigen.com/spurious-correlati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424b2fba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424b2fba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https://www.tylervigen.com/spurious-correlations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00" y="2769325"/>
            <a:ext cx="4300424" cy="20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0" y="2725100"/>
            <a:ext cx="4196924" cy="207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47"/>
          <p:cNvSpPr txBox="1"/>
          <p:nvPr/>
        </p:nvSpPr>
        <p:spPr>
          <a:xfrm>
            <a:off x="389425" y="437775"/>
            <a:ext cx="8147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does not equal </a:t>
            </a:r>
            <a:r>
              <a:rPr lang="en" sz="3000" b="1">
                <a:solidFill>
                  <a:srgbClr val="DF5446"/>
                </a:solidFill>
                <a:latin typeface="Proxima Nova"/>
                <a:ea typeface="Proxima Nova"/>
                <a:cs typeface="Proxima Nova"/>
                <a:sym typeface="Proxima Nova"/>
              </a:rPr>
              <a:t>Causation</a:t>
            </a:r>
            <a:endParaRPr sz="3000" b="1">
              <a:solidFill>
                <a:srgbClr val="DF54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6" name="Google Shape;206;p47"/>
          <p:cNvCxnSpPr/>
          <p:nvPr/>
        </p:nvCxnSpPr>
        <p:spPr>
          <a:xfrm flipH="1">
            <a:off x="1494750" y="969325"/>
            <a:ext cx="357900" cy="8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47"/>
          <p:cNvSpPr txBox="1"/>
          <p:nvPr/>
        </p:nvSpPr>
        <p:spPr>
          <a:xfrm>
            <a:off x="656100" y="1818450"/>
            <a:ext cx="2035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similarities, patterns</a:t>
            </a:r>
            <a:endParaRPr/>
          </a:p>
        </p:txBody>
      </p:sp>
      <p:cxnSp>
        <p:nvCxnSpPr>
          <p:cNvPr id="208" name="Google Shape;208;p47"/>
          <p:cNvCxnSpPr/>
          <p:nvPr/>
        </p:nvCxnSpPr>
        <p:spPr>
          <a:xfrm>
            <a:off x="6608600" y="969325"/>
            <a:ext cx="357900" cy="8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47"/>
          <p:cNvSpPr txBox="1"/>
          <p:nvPr/>
        </p:nvSpPr>
        <p:spPr>
          <a:xfrm>
            <a:off x="5847175" y="1818450"/>
            <a:ext cx="27285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thing caused that thing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2023-10-08T17:24:15Z</dcterms:modified>
</cp:coreProperties>
</file>