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269266d7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269266d7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46" name="Google Shape;1146;p13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47" name="Google Shape;1147;p13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137"/>
          <p:cNvSpPr txBox="1"/>
          <p:nvPr/>
        </p:nvSpPr>
        <p:spPr>
          <a:xfrm>
            <a:off x="703700" y="9140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might the cropping data from our classroom be biased?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are some ways we could address the biases in our data?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2023-10-08T17:25:18Z</dcterms:modified>
</cp:coreProperties>
</file>