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357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e269266d7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e269266d7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13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7 -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62" name="Google Shape;1162;p139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163" name="Google Shape;1163;p139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39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39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6" name="Google Shape;1166;p139"/>
          <p:cNvSpPr txBox="1"/>
          <p:nvPr/>
        </p:nvSpPr>
        <p:spPr>
          <a:xfrm>
            <a:off x="660175" y="950325"/>
            <a:ext cx="77115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Definition: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Racism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 - prejudice, discrimination, or antagonism directed against a person or people on the basis of their membership in a particular racial or ethnic group, typically one that is a minority or marginalized.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Source: Oxford Lanuages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2023-10-08T17:25:19Z</dcterms:modified>
</cp:coreProperties>
</file>