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58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e269266d7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e269266d7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4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7 -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72" name="Google Shape;1172;p140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173" name="Google Shape;1173;p140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0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0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6" name="Google Shape;1176;p140"/>
          <p:cNvSpPr txBox="1"/>
          <p:nvPr/>
        </p:nvSpPr>
        <p:spPr>
          <a:xfrm>
            <a:off x="674700" y="435475"/>
            <a:ext cx="77115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Using this definition of racism, what aspect(s) of racism was the Twitter cropping algorithm responsible for: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latin typeface="Proxima Nova"/>
                <a:ea typeface="Proxima Nova"/>
                <a:cs typeface="Proxima Nova"/>
                <a:sym typeface="Proxima Nova"/>
              </a:rPr>
              <a:t>prejudice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3000" u="sng">
                <a:latin typeface="Proxima Nova"/>
                <a:ea typeface="Proxima Nova"/>
                <a:cs typeface="Proxima Nova"/>
                <a:sym typeface="Proxima Nova"/>
              </a:rPr>
              <a:t>discrimination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, or </a:t>
            </a:r>
            <a:r>
              <a:rPr lang="en" sz="3000" u="sng">
                <a:latin typeface="Proxima Nova"/>
                <a:ea typeface="Proxima Nova"/>
                <a:cs typeface="Proxima Nova"/>
                <a:sym typeface="Proxima Nova"/>
              </a:rPr>
              <a:t>antagonism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2023-10-08T17:25:20Z</dcterms:modified>
</cp:coreProperties>
</file>