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5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e269266d7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e269266d7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4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82" name="Google Shape;1182;p14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83" name="Google Shape;1183;p14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41"/>
          <p:cNvSpPr txBox="1"/>
          <p:nvPr/>
        </p:nvSpPr>
        <p:spPr>
          <a:xfrm>
            <a:off x="703700" y="914075"/>
            <a:ext cx="77115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was the Twitter cropping algorithm trained?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According to the video, where is a potential source of bias when training similar cropping algorithms?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2023-10-08T17:25:20Z</dcterms:modified>
</cp:coreProperties>
</file>