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360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e269266d7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e269266d7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4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7 -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192" name="Google Shape;1192;p142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1193" name="Google Shape;1193;p142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2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2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142"/>
          <p:cNvSpPr txBox="1"/>
          <p:nvPr/>
        </p:nvSpPr>
        <p:spPr>
          <a:xfrm>
            <a:off x="45000" y="635075"/>
            <a:ext cx="90207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Respond to the question below in your journal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197" name="Google Shape;1197;p142"/>
          <p:cNvGrpSpPr/>
          <p:nvPr/>
        </p:nvGrpSpPr>
        <p:grpSpPr>
          <a:xfrm rot="465538">
            <a:off x="6219854" y="1784166"/>
            <a:ext cx="2368768" cy="2368768"/>
            <a:chOff x="5827500" y="2365850"/>
            <a:chExt cx="2368876" cy="2368876"/>
          </a:xfrm>
        </p:grpSpPr>
        <p:pic>
          <p:nvPicPr>
            <p:cNvPr id="1198" name="Google Shape;1198;p1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27500" y="2365850"/>
              <a:ext cx="2368876" cy="236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9" name="Google Shape;1199;p142"/>
            <p:cNvSpPr txBox="1"/>
            <p:nvPr/>
          </p:nvSpPr>
          <p:spPr>
            <a:xfrm>
              <a:off x="6755950" y="2866125"/>
              <a:ext cx="985800" cy="750000"/>
            </a:xfrm>
            <a:prstGeom prst="rect">
              <a:avLst/>
            </a:prstGeom>
            <a:solidFill>
              <a:srgbClr val="7665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AP CSP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3F3F3"/>
                  </a:solidFill>
                  <a:latin typeface="Coming Soon"/>
                  <a:ea typeface="Coming Soon"/>
                  <a:cs typeface="Coming Soon"/>
                  <a:sym typeface="Coming Soon"/>
                </a:rPr>
                <a:t>Journal</a:t>
              </a:r>
              <a:endParaRPr>
                <a:solidFill>
                  <a:srgbClr val="F3F3F3"/>
                </a:solidFill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1200" name="Google Shape;1200;p142"/>
          <p:cNvSpPr txBox="1"/>
          <p:nvPr/>
        </p:nvSpPr>
        <p:spPr>
          <a:xfrm>
            <a:off x="414000" y="1593000"/>
            <a:ext cx="52380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were the CEO of Twitter and found evidence of bias in your cropping algorithm: how would you respond? What steps would you take?</a:t>
            </a:r>
            <a:endParaRPr sz="3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On-screen Show (16:9)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2023-10-08T17:25:21Z</dcterms:modified>
</cp:coreProperties>
</file>