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6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e269266d7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e269266d7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4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Twitter Cropping Algorithm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6" name="Google Shape;1206;p14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copy of the article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Pens or pencils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7" name="Google Shape;1207;p1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8" name="Google Shape;120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200" y="1429925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28736">
            <a:off x="719400" y="2054401"/>
            <a:ext cx="2726441" cy="2368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2023-10-08T17:25:22Z</dcterms:modified>
</cp:coreProperties>
</file>